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7772400" cy="100584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248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27264"/>
            <a:ext cx="7772400" cy="27311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2644994"/>
            <a:ext cx="6217920" cy="2676807"/>
          </a:xfrm>
        </p:spPr>
        <p:txBody>
          <a:bodyPr anchor="b">
            <a:normAutofit/>
          </a:bodyPr>
          <a:lstStyle>
            <a:lvl1pPr algn="l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7240" y="5327228"/>
            <a:ext cx="6217920" cy="1005840"/>
          </a:xfrm>
        </p:spPr>
        <p:txBody>
          <a:bodyPr>
            <a:normAutofit/>
          </a:bodyPr>
          <a:lstStyle>
            <a:lvl1pPr marL="0" indent="0" algn="l">
              <a:buNone/>
              <a:defRPr sz="170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42345" y="6341640"/>
            <a:ext cx="1952815" cy="535517"/>
          </a:xfrm>
        </p:spPr>
        <p:txBody>
          <a:bodyPr/>
          <a:lstStyle/>
          <a:p>
            <a:fld id="{FFE6BF8B-3DAE-4784-A98C-8B3B981FB0CE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7240" y="6341641"/>
            <a:ext cx="4148519" cy="535517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49215" y="2098606"/>
            <a:ext cx="1845945" cy="535517"/>
          </a:xfrm>
        </p:spPr>
        <p:txBody>
          <a:bodyPr/>
          <a:lstStyle/>
          <a:p>
            <a:fld id="{5A6A65E7-9374-4118-A46B-80CFC56BC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409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202" y="6889463"/>
            <a:ext cx="6763010" cy="1201721"/>
          </a:xfrm>
        </p:spPr>
        <p:txBody>
          <a:bodyPr anchor="b"/>
          <a:lstStyle>
            <a:lvl1pPr algn="l"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5202" y="1432985"/>
            <a:ext cx="6757721" cy="4996892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206" y="8091183"/>
            <a:ext cx="6761988" cy="1095489"/>
          </a:xfrm>
        </p:spPr>
        <p:txBody>
          <a:bodyPr/>
          <a:lstStyle>
            <a:lvl1pPr marL="0" indent="0" algn="l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BF8B-3DAE-4784-A98C-8B3B981FB0CE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65E7-9374-4118-A46B-80CFC56BC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847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27264"/>
            <a:ext cx="7772400" cy="27311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206" y="1105182"/>
            <a:ext cx="6761988" cy="4110285"/>
          </a:xfrm>
        </p:spPr>
        <p:txBody>
          <a:bodyPr anchor="ctr"/>
          <a:lstStyle>
            <a:lvl1pPr algn="l"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2930" y="5352063"/>
            <a:ext cx="6606540" cy="1951916"/>
          </a:xfrm>
        </p:spPr>
        <p:txBody>
          <a:bodyPr anchor="ctr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27849" y="558802"/>
            <a:ext cx="1855661" cy="535517"/>
          </a:xfrm>
        </p:spPr>
        <p:txBody>
          <a:bodyPr/>
          <a:lstStyle>
            <a:lvl1pPr algn="r">
              <a:defRPr/>
            </a:lvl1pPr>
          </a:lstStyle>
          <a:p>
            <a:fld id="{FFE6BF8B-3DAE-4784-A98C-8B3B981FB0CE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5206" y="558802"/>
            <a:ext cx="4106058" cy="535517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0096" y="558802"/>
            <a:ext cx="567098" cy="535517"/>
          </a:xfrm>
        </p:spPr>
        <p:txBody>
          <a:bodyPr/>
          <a:lstStyle/>
          <a:p>
            <a:fld id="{5A6A65E7-9374-4118-A46B-80CFC56BC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99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27264"/>
            <a:ext cx="7772400" cy="27311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098" y="1105183"/>
            <a:ext cx="6471603" cy="4042477"/>
          </a:xfrm>
        </p:spPr>
        <p:txBody>
          <a:bodyPr anchor="ctr"/>
          <a:lstStyle>
            <a:lvl1pPr algn="l"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31214" y="5147660"/>
            <a:ext cx="6115369" cy="651850"/>
          </a:xfrm>
        </p:spPr>
        <p:txBody>
          <a:bodyPr anchor="t">
            <a:normAutofit/>
          </a:bodyPr>
          <a:lstStyle>
            <a:lvl1pPr marL="0" indent="0">
              <a:buNone/>
              <a:defRPr sz="119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2930" y="6122743"/>
            <a:ext cx="6611939" cy="1204522"/>
          </a:xfrm>
        </p:spPr>
        <p:txBody>
          <a:bodyPr anchor="ctr">
            <a:normAutofit/>
          </a:bodyPr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27849" y="558802"/>
            <a:ext cx="1855661" cy="535517"/>
          </a:xfrm>
        </p:spPr>
        <p:txBody>
          <a:bodyPr/>
          <a:lstStyle>
            <a:lvl1pPr algn="r">
              <a:defRPr/>
            </a:lvl1pPr>
          </a:lstStyle>
          <a:p>
            <a:fld id="{FFE6BF8B-3DAE-4784-A98C-8B3B981FB0CE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5206" y="556510"/>
            <a:ext cx="4106058" cy="535517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0096" y="558802"/>
            <a:ext cx="567098" cy="535517"/>
          </a:xfrm>
        </p:spPr>
        <p:txBody>
          <a:bodyPr/>
          <a:lstStyle/>
          <a:p>
            <a:fld id="{5A6A65E7-9374-4118-A46B-80CFC56BC66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96739" y="1184656"/>
            <a:ext cx="388620" cy="857671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8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24723" y="4431284"/>
            <a:ext cx="388620" cy="857671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8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49538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27264"/>
            <a:ext cx="7772400" cy="27311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930" y="1649564"/>
            <a:ext cx="6608565" cy="3684025"/>
          </a:xfrm>
        </p:spPr>
        <p:txBody>
          <a:bodyPr anchor="b"/>
          <a:lstStyle>
            <a:lvl1pPr algn="l"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2923" y="5350864"/>
            <a:ext cx="6607567" cy="1466498"/>
          </a:xfrm>
        </p:spPr>
        <p:txBody>
          <a:bodyPr anchor="t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27849" y="555697"/>
            <a:ext cx="1855661" cy="535517"/>
          </a:xfrm>
        </p:spPr>
        <p:txBody>
          <a:bodyPr/>
          <a:lstStyle>
            <a:lvl1pPr algn="r">
              <a:defRPr/>
            </a:lvl1pPr>
          </a:lstStyle>
          <a:p>
            <a:fld id="{FFE6BF8B-3DAE-4784-A98C-8B3B981FB0CE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5206" y="555697"/>
            <a:ext cx="4106058" cy="535517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0096" y="558802"/>
            <a:ext cx="567098" cy="535517"/>
          </a:xfrm>
        </p:spPr>
        <p:txBody>
          <a:bodyPr/>
          <a:lstStyle/>
          <a:p>
            <a:fld id="{5A6A65E7-9374-4118-A46B-80CFC56BC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195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845946" y="1117601"/>
            <a:ext cx="5421248" cy="19123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05207" y="3229717"/>
            <a:ext cx="2176272" cy="905403"/>
          </a:xfrm>
        </p:spPr>
        <p:txBody>
          <a:bodyPr anchor="b">
            <a:noAutofit/>
          </a:bodyPr>
          <a:lstStyle>
            <a:lvl1pPr marL="0" indent="0">
              <a:buNone/>
              <a:defRPr sz="2040" b="0">
                <a:solidFill>
                  <a:schemeClr val="tx1"/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05206" y="4260028"/>
            <a:ext cx="2176272" cy="4926649"/>
          </a:xfrm>
        </p:spPr>
        <p:txBody>
          <a:bodyPr anchor="t">
            <a:normAutofit/>
          </a:bodyPr>
          <a:lstStyle>
            <a:lvl1pPr marL="0" indent="0">
              <a:buNone/>
              <a:defRPr sz="119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06901" y="3228621"/>
            <a:ext cx="2176272" cy="918917"/>
          </a:xfrm>
        </p:spPr>
        <p:txBody>
          <a:bodyPr anchor="b">
            <a:noAutofit/>
          </a:bodyPr>
          <a:lstStyle>
            <a:lvl1pPr marL="0" indent="0">
              <a:buNone/>
              <a:defRPr sz="2040" b="0">
                <a:solidFill>
                  <a:schemeClr val="tx1"/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05664" y="4259300"/>
            <a:ext cx="2176272" cy="4927372"/>
          </a:xfrm>
        </p:spPr>
        <p:txBody>
          <a:bodyPr anchor="t">
            <a:normAutofit/>
          </a:bodyPr>
          <a:lstStyle>
            <a:lvl1pPr marL="0" indent="0">
              <a:buNone/>
              <a:defRPr sz="119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90921" y="3216203"/>
            <a:ext cx="2176272" cy="918917"/>
          </a:xfrm>
        </p:spPr>
        <p:txBody>
          <a:bodyPr anchor="b">
            <a:noAutofit/>
          </a:bodyPr>
          <a:lstStyle>
            <a:lvl1pPr marL="0" indent="0">
              <a:buNone/>
              <a:defRPr sz="2040" b="0">
                <a:solidFill>
                  <a:schemeClr val="tx1"/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090922" y="4260028"/>
            <a:ext cx="2176272" cy="4926649"/>
          </a:xfrm>
        </p:spPr>
        <p:txBody>
          <a:bodyPr anchor="t">
            <a:normAutofit/>
          </a:bodyPr>
          <a:lstStyle>
            <a:lvl1pPr marL="0" indent="0">
              <a:buNone/>
              <a:defRPr sz="119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BF8B-3DAE-4784-A98C-8B3B981FB0CE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65E7-9374-4118-A46B-80CFC56BC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11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845947" y="1117600"/>
            <a:ext cx="5424686" cy="18999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05206" y="6032899"/>
            <a:ext cx="2176272" cy="1001389"/>
          </a:xfrm>
        </p:spPr>
        <p:txBody>
          <a:bodyPr anchor="b">
            <a:noAutofit/>
          </a:bodyPr>
          <a:lstStyle>
            <a:lvl1pPr marL="0" indent="0">
              <a:buNone/>
              <a:defRPr sz="2040" b="0">
                <a:solidFill>
                  <a:schemeClr val="tx1"/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05206" y="3419856"/>
            <a:ext cx="2176272" cy="2210707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60"/>
            </a:lvl1pPr>
            <a:lvl2pPr marL="388620" indent="0">
              <a:buNone/>
              <a:defRPr sz="1360"/>
            </a:lvl2pPr>
            <a:lvl3pPr marL="777240" indent="0">
              <a:buNone/>
              <a:defRPr sz="1360"/>
            </a:lvl3pPr>
            <a:lvl4pPr marL="1165860" indent="0">
              <a:buNone/>
              <a:defRPr sz="1360"/>
            </a:lvl4pPr>
            <a:lvl5pPr marL="1554480" indent="0">
              <a:buNone/>
              <a:defRPr sz="1360"/>
            </a:lvl5pPr>
            <a:lvl6pPr marL="1943100" indent="0">
              <a:buNone/>
              <a:defRPr sz="1360"/>
            </a:lvl6pPr>
            <a:lvl7pPr marL="2331720" indent="0">
              <a:buNone/>
              <a:defRPr sz="1360"/>
            </a:lvl7pPr>
            <a:lvl8pPr marL="2720340" indent="0">
              <a:buNone/>
              <a:defRPr sz="1360"/>
            </a:lvl8pPr>
            <a:lvl9pPr marL="3108960" indent="0">
              <a:buNone/>
              <a:defRPr sz="136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05206" y="7034285"/>
            <a:ext cx="2176272" cy="2152388"/>
          </a:xfrm>
        </p:spPr>
        <p:txBody>
          <a:bodyPr anchor="t">
            <a:normAutofit/>
          </a:bodyPr>
          <a:lstStyle>
            <a:lvl1pPr marL="0" indent="0">
              <a:buNone/>
              <a:defRPr sz="119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98092" y="6032899"/>
            <a:ext cx="2176272" cy="1001389"/>
          </a:xfrm>
        </p:spPr>
        <p:txBody>
          <a:bodyPr anchor="b">
            <a:noAutofit/>
          </a:bodyPr>
          <a:lstStyle>
            <a:lvl1pPr marL="0" indent="0">
              <a:buNone/>
              <a:defRPr sz="2040" b="0">
                <a:solidFill>
                  <a:schemeClr val="tx1"/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798091" y="3419856"/>
            <a:ext cx="2176272" cy="2214464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60"/>
            </a:lvl1pPr>
            <a:lvl2pPr marL="388620" indent="0">
              <a:buNone/>
              <a:defRPr sz="1360"/>
            </a:lvl2pPr>
            <a:lvl3pPr marL="777240" indent="0">
              <a:buNone/>
              <a:defRPr sz="1360"/>
            </a:lvl3pPr>
            <a:lvl4pPr marL="1165860" indent="0">
              <a:buNone/>
              <a:defRPr sz="1360"/>
            </a:lvl4pPr>
            <a:lvl5pPr marL="1554480" indent="0">
              <a:buNone/>
              <a:defRPr sz="1360"/>
            </a:lvl5pPr>
            <a:lvl6pPr marL="1943100" indent="0">
              <a:buNone/>
              <a:defRPr sz="1360"/>
            </a:lvl6pPr>
            <a:lvl7pPr marL="2331720" indent="0">
              <a:buNone/>
              <a:defRPr sz="1360"/>
            </a:lvl7pPr>
            <a:lvl8pPr marL="2720340" indent="0">
              <a:buNone/>
              <a:defRPr sz="1360"/>
            </a:lvl8pPr>
            <a:lvl9pPr marL="3108960" indent="0">
              <a:buNone/>
              <a:defRPr sz="136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797229" y="7034283"/>
            <a:ext cx="2176272" cy="2152388"/>
          </a:xfrm>
        </p:spPr>
        <p:txBody>
          <a:bodyPr anchor="t">
            <a:normAutofit/>
          </a:bodyPr>
          <a:lstStyle>
            <a:lvl1pPr marL="0" indent="0">
              <a:buNone/>
              <a:defRPr sz="119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94360" y="6032899"/>
            <a:ext cx="2176272" cy="1001389"/>
          </a:xfrm>
        </p:spPr>
        <p:txBody>
          <a:bodyPr anchor="b">
            <a:noAutofit/>
          </a:bodyPr>
          <a:lstStyle>
            <a:lvl1pPr marL="0" indent="0">
              <a:buNone/>
              <a:defRPr sz="2040" b="0">
                <a:solidFill>
                  <a:schemeClr val="tx1"/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094359" y="3419858"/>
            <a:ext cx="2176272" cy="2213081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60"/>
            </a:lvl1pPr>
            <a:lvl2pPr marL="388620" indent="0">
              <a:buNone/>
              <a:defRPr sz="1360"/>
            </a:lvl2pPr>
            <a:lvl3pPr marL="777240" indent="0">
              <a:buNone/>
              <a:defRPr sz="1360"/>
            </a:lvl3pPr>
            <a:lvl4pPr marL="1165860" indent="0">
              <a:buNone/>
              <a:defRPr sz="1360"/>
            </a:lvl4pPr>
            <a:lvl5pPr marL="1554480" indent="0">
              <a:buNone/>
              <a:defRPr sz="1360"/>
            </a:lvl5pPr>
            <a:lvl6pPr marL="1943100" indent="0">
              <a:buNone/>
              <a:defRPr sz="1360"/>
            </a:lvl6pPr>
            <a:lvl7pPr marL="2331720" indent="0">
              <a:buNone/>
              <a:defRPr sz="1360"/>
            </a:lvl7pPr>
            <a:lvl8pPr marL="2720340" indent="0">
              <a:buNone/>
              <a:defRPr sz="1360"/>
            </a:lvl8pPr>
            <a:lvl9pPr marL="3108960" indent="0">
              <a:buNone/>
              <a:defRPr sz="136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094281" y="7034281"/>
            <a:ext cx="2176272" cy="2152388"/>
          </a:xfrm>
        </p:spPr>
        <p:txBody>
          <a:bodyPr anchor="t">
            <a:normAutofit/>
          </a:bodyPr>
          <a:lstStyle>
            <a:lvl1pPr marL="0" indent="0">
              <a:buNone/>
              <a:defRPr sz="119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BF8B-3DAE-4784-A98C-8B3B981FB0CE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65E7-9374-4118-A46B-80CFC56BC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5943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5206" y="3218688"/>
            <a:ext cx="6761988" cy="59679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BF8B-3DAE-4784-A98C-8B3B981FB0CE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65E7-9374-4118-A46B-80CFC56BC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3030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27264"/>
            <a:ext cx="7772400" cy="273113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55601" y="1095869"/>
            <a:ext cx="1311593" cy="6231390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5206" y="1094318"/>
            <a:ext cx="5336330" cy="623294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7849" y="558802"/>
            <a:ext cx="1855661" cy="535517"/>
          </a:xfrm>
        </p:spPr>
        <p:txBody>
          <a:bodyPr/>
          <a:lstStyle>
            <a:lvl1pPr algn="r">
              <a:defRPr/>
            </a:lvl1pPr>
          </a:lstStyle>
          <a:p>
            <a:fld id="{FFE6BF8B-3DAE-4784-A98C-8B3B981FB0CE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5206" y="558802"/>
            <a:ext cx="4106058" cy="535517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0096" y="558802"/>
            <a:ext cx="567098" cy="535517"/>
          </a:xfrm>
        </p:spPr>
        <p:txBody>
          <a:bodyPr/>
          <a:lstStyle/>
          <a:p>
            <a:fld id="{5A6A65E7-9374-4118-A46B-80CFC56BC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389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BF8B-3DAE-4784-A98C-8B3B981FB0CE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65E7-9374-4118-A46B-80CFC56BC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35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27264"/>
            <a:ext cx="7772400" cy="27311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206" y="1105184"/>
            <a:ext cx="6761988" cy="4109505"/>
          </a:xfrm>
        </p:spPr>
        <p:txBody>
          <a:bodyPr anchor="b">
            <a:normAutofit/>
          </a:bodyPr>
          <a:lstStyle>
            <a:lvl1pPr algn="r"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206" y="5341198"/>
            <a:ext cx="6761989" cy="1986063"/>
          </a:xfrm>
        </p:spPr>
        <p:txBody>
          <a:bodyPr>
            <a:normAutofit/>
          </a:bodyPr>
          <a:lstStyle>
            <a:lvl1pPr marL="0" indent="0" algn="r">
              <a:buNone/>
              <a:defRPr sz="1870">
                <a:solidFill>
                  <a:schemeClr val="tx1">
                    <a:tint val="75000"/>
                  </a:schemeClr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7849" y="558802"/>
            <a:ext cx="1855661" cy="535517"/>
          </a:xfrm>
        </p:spPr>
        <p:txBody>
          <a:bodyPr/>
          <a:lstStyle>
            <a:lvl1pPr algn="r">
              <a:defRPr/>
            </a:lvl1pPr>
          </a:lstStyle>
          <a:p>
            <a:fld id="{FFE6BF8B-3DAE-4784-A98C-8B3B981FB0CE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5206" y="558802"/>
            <a:ext cx="4106058" cy="535517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0097" y="558802"/>
            <a:ext cx="567097" cy="535517"/>
          </a:xfrm>
        </p:spPr>
        <p:txBody>
          <a:bodyPr/>
          <a:lstStyle/>
          <a:p>
            <a:fld id="{5A6A65E7-9374-4118-A46B-80CFC56BC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230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5207" y="3218688"/>
            <a:ext cx="3323992" cy="59679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45784" y="3218688"/>
            <a:ext cx="3321409" cy="59679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BF8B-3DAE-4784-A98C-8B3B981FB0CE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65E7-9374-4118-A46B-80CFC56BC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878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5945" y="1117600"/>
            <a:ext cx="5421249" cy="18999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088" y="3202910"/>
            <a:ext cx="3131110" cy="1208404"/>
          </a:xfrm>
        </p:spPr>
        <p:txBody>
          <a:bodyPr anchor="b">
            <a:normAutofit/>
          </a:bodyPr>
          <a:lstStyle>
            <a:lvl1pPr marL="0" indent="0">
              <a:buNone/>
              <a:defRPr sz="2380" b="0">
                <a:solidFill>
                  <a:schemeClr val="tx1"/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206" y="4594579"/>
            <a:ext cx="3323992" cy="45920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38666" y="3202910"/>
            <a:ext cx="3128528" cy="1208404"/>
          </a:xfrm>
        </p:spPr>
        <p:txBody>
          <a:bodyPr anchor="b">
            <a:normAutofit/>
          </a:bodyPr>
          <a:lstStyle>
            <a:lvl1pPr marL="0" indent="0">
              <a:buNone/>
              <a:defRPr sz="2380" b="0">
                <a:solidFill>
                  <a:schemeClr val="tx1"/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5784" y="4594579"/>
            <a:ext cx="3321410" cy="45920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BF8B-3DAE-4784-A98C-8B3B981FB0CE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65E7-9374-4118-A46B-80CFC56BC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528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BF8B-3DAE-4784-A98C-8B3B981FB0CE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65E7-9374-4118-A46B-80CFC56BC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629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BF8B-3DAE-4784-A98C-8B3B981FB0CE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65E7-9374-4118-A46B-80CFC56BC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26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206" y="2235200"/>
            <a:ext cx="2623185" cy="2346960"/>
          </a:xfrm>
        </p:spPr>
        <p:txBody>
          <a:bodyPr anchor="b"/>
          <a:lstStyle>
            <a:lvl1pPr algn="l"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3270" y="1095248"/>
            <a:ext cx="3963924" cy="809142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206" y="4582160"/>
            <a:ext cx="2623185" cy="4604512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BF8B-3DAE-4784-A98C-8B3B981FB0CE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65E7-9374-4118-A46B-80CFC56BC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928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206" y="2235200"/>
            <a:ext cx="3464371" cy="2346960"/>
          </a:xfrm>
        </p:spPr>
        <p:txBody>
          <a:bodyPr anchor="b"/>
          <a:lstStyle>
            <a:lvl1pPr algn="l"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5895" y="1101822"/>
            <a:ext cx="3123099" cy="8084850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206" y="4582160"/>
            <a:ext cx="3464371" cy="4604512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BF8B-3DAE-4784-A98C-8B3B981FB0CE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65E7-9374-4118-A46B-80CFC56BC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05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58559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45945" y="1121080"/>
            <a:ext cx="5421249" cy="18964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206" y="3218688"/>
            <a:ext cx="6761988" cy="59679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50395" y="9322649"/>
            <a:ext cx="1816799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6BF8B-3DAE-4784-A98C-8B3B981FB0CE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5206" y="9321908"/>
            <a:ext cx="4828604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86412" y="558802"/>
            <a:ext cx="1680782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A65E7-9374-4118-A46B-80CFC56BC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584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  <p:sldLayoutId id="2147483825" r:id="rId15"/>
    <p:sldLayoutId id="2147483826" r:id="rId16"/>
    <p:sldLayoutId id="2147483827" r:id="rId17"/>
  </p:sldLayoutIdLst>
  <p:txStyles>
    <p:titleStyle>
      <a:lvl1pPr algn="r" defTabSz="777240" rtl="0" eaLnBrk="1" latinLnBrk="0" hangingPunct="1">
        <a:lnSpc>
          <a:spcPct val="90000"/>
        </a:lnSpc>
        <a:spcBef>
          <a:spcPct val="0"/>
        </a:spcBef>
        <a:buNone/>
        <a:defRPr sz="34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187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36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36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36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36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36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3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5B7B72F-74DC-C50A-5E8D-BDEF438D2022}"/>
              </a:ext>
            </a:extLst>
          </p:cNvPr>
          <p:cNvSpPr txBox="1"/>
          <p:nvPr/>
        </p:nvSpPr>
        <p:spPr>
          <a:xfrm>
            <a:off x="759381" y="1690362"/>
            <a:ext cx="625363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/>
              <a:t>Engineering Portfolio</a:t>
            </a:r>
          </a:p>
          <a:p>
            <a:pPr algn="ctr"/>
            <a:r>
              <a:rPr lang="en-US" sz="4800" b="1" dirty="0"/>
              <a:t>Team NUMBER</a:t>
            </a:r>
          </a:p>
          <a:p>
            <a:pPr algn="ctr"/>
            <a:r>
              <a:rPr lang="en-US" sz="4800" b="1" dirty="0"/>
              <a:t>NAME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44B3C9B-1C28-1D85-8CC1-69679F5FA9F5}"/>
              </a:ext>
            </a:extLst>
          </p:cNvPr>
          <p:cNvSpPr/>
          <p:nvPr/>
        </p:nvSpPr>
        <p:spPr>
          <a:xfrm>
            <a:off x="2572655" y="4412343"/>
            <a:ext cx="2627085" cy="23083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TEAM LOGO</a:t>
            </a:r>
          </a:p>
        </p:txBody>
      </p:sp>
    </p:spTree>
    <p:extLst>
      <p:ext uri="{BB962C8B-B14F-4D97-AF65-F5344CB8AC3E}">
        <p14:creationId xmlns:p14="http://schemas.microsoft.com/office/powerpoint/2010/main" val="4057207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147EAA-727E-D45E-8EC5-8ED02F95DD46}"/>
              </a:ext>
            </a:extLst>
          </p:cNvPr>
          <p:cNvSpPr txBox="1"/>
          <p:nvPr/>
        </p:nvSpPr>
        <p:spPr>
          <a:xfrm>
            <a:off x="0" y="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P.9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57EF38-4139-F4AA-5402-FBE0900BCC9D}"/>
              </a:ext>
            </a:extLst>
          </p:cNvPr>
          <p:cNvSpPr txBox="1"/>
          <p:nvPr/>
        </p:nvSpPr>
        <p:spPr>
          <a:xfrm>
            <a:off x="725714" y="2351316"/>
            <a:ext cx="660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Outreach:</a:t>
            </a:r>
          </a:p>
          <a:p>
            <a:endParaRPr lang="en-US" b="1" dirty="0"/>
          </a:p>
          <a:p>
            <a:r>
              <a:rPr lang="en-US" b="1" dirty="0"/>
              <a:t>What has your team done to inspire and spread STEM?</a:t>
            </a:r>
          </a:p>
          <a:p>
            <a:endParaRPr lang="en-US" b="1" dirty="0"/>
          </a:p>
          <a:p>
            <a:r>
              <a:rPr lang="en-US" b="1" dirty="0"/>
              <a:t>PICTURES!</a:t>
            </a:r>
          </a:p>
          <a:p>
            <a:endParaRPr lang="en-US" b="1" dirty="0"/>
          </a:p>
          <a:p>
            <a:r>
              <a:rPr lang="en-US" b="1" dirty="0"/>
              <a:t>How impactful were these?</a:t>
            </a:r>
          </a:p>
        </p:txBody>
      </p:sp>
    </p:spTree>
    <p:extLst>
      <p:ext uri="{BB962C8B-B14F-4D97-AF65-F5344CB8AC3E}">
        <p14:creationId xmlns:p14="http://schemas.microsoft.com/office/powerpoint/2010/main" val="3767814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D70D9A-E696-4C68-B0CB-94CA01B37E51}"/>
              </a:ext>
            </a:extLst>
          </p:cNvPr>
          <p:cNvSpPr txBox="1"/>
          <p:nvPr/>
        </p:nvSpPr>
        <p:spPr>
          <a:xfrm>
            <a:off x="0" y="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P.10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669464-35C5-2507-D593-B4BAA4F89549}"/>
              </a:ext>
            </a:extLst>
          </p:cNvPr>
          <p:cNvSpPr txBox="1"/>
          <p:nvPr/>
        </p:nvSpPr>
        <p:spPr>
          <a:xfrm>
            <a:off x="696684" y="2307773"/>
            <a:ext cx="61250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Outreach:</a:t>
            </a:r>
          </a:p>
          <a:p>
            <a:endParaRPr lang="en-US" b="1" dirty="0"/>
          </a:p>
          <a:p>
            <a:r>
              <a:rPr lang="en-US" b="1" dirty="0"/>
              <a:t>How has your team connected with STEM professionals and other teams?</a:t>
            </a:r>
          </a:p>
          <a:p>
            <a:endParaRPr lang="en-US" b="1" dirty="0"/>
          </a:p>
          <a:p>
            <a:r>
              <a:rPr lang="en-US" b="1" dirty="0"/>
              <a:t>PICTURES!</a:t>
            </a:r>
          </a:p>
        </p:txBody>
      </p:sp>
    </p:spTree>
    <p:extLst>
      <p:ext uri="{BB962C8B-B14F-4D97-AF65-F5344CB8AC3E}">
        <p14:creationId xmlns:p14="http://schemas.microsoft.com/office/powerpoint/2010/main" val="969409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A27AD15-2E9A-E176-7E85-CEC28EB4A930}"/>
              </a:ext>
            </a:extLst>
          </p:cNvPr>
          <p:cNvSpPr txBox="1"/>
          <p:nvPr/>
        </p:nvSpPr>
        <p:spPr>
          <a:xfrm>
            <a:off x="0" y="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P.11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A49504-9384-C623-75EF-51656BF620C4}"/>
              </a:ext>
            </a:extLst>
          </p:cNvPr>
          <p:cNvSpPr txBox="1"/>
          <p:nvPr/>
        </p:nvSpPr>
        <p:spPr>
          <a:xfrm>
            <a:off x="725712" y="2104572"/>
            <a:ext cx="61830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Other:</a:t>
            </a:r>
          </a:p>
          <a:p>
            <a:endParaRPr lang="en-US" b="1" dirty="0"/>
          </a:p>
          <a:p>
            <a:r>
              <a:rPr lang="en-US" b="1" dirty="0"/>
              <a:t>Fun stuff you did?</a:t>
            </a:r>
          </a:p>
          <a:p>
            <a:r>
              <a:rPr lang="en-US" b="1" dirty="0"/>
              <a:t>Anything else you think should be included.</a:t>
            </a:r>
          </a:p>
        </p:txBody>
      </p:sp>
    </p:spTree>
    <p:extLst>
      <p:ext uri="{BB962C8B-B14F-4D97-AF65-F5344CB8AC3E}">
        <p14:creationId xmlns:p14="http://schemas.microsoft.com/office/powerpoint/2010/main" val="2945406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DE2363A-BBB5-D1AA-633C-85BB33806523}"/>
              </a:ext>
            </a:extLst>
          </p:cNvPr>
          <p:cNvSpPr txBox="1"/>
          <p:nvPr/>
        </p:nvSpPr>
        <p:spPr>
          <a:xfrm>
            <a:off x="0" y="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P.12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65C92B-34B1-4410-5B75-60A6B61CF260}"/>
              </a:ext>
            </a:extLst>
          </p:cNvPr>
          <p:cNvSpPr txBox="1"/>
          <p:nvPr/>
        </p:nvSpPr>
        <p:spPr>
          <a:xfrm>
            <a:off x="725713" y="2452916"/>
            <a:ext cx="6545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Future Plans</a:t>
            </a:r>
          </a:p>
          <a:p>
            <a:endParaRPr lang="en-US" b="1" dirty="0"/>
          </a:p>
          <a:p>
            <a:r>
              <a:rPr lang="en-US" b="1" dirty="0"/>
              <a:t>How does your team plan to improve and move into the future?</a:t>
            </a:r>
          </a:p>
          <a:p>
            <a:r>
              <a:rPr lang="en-US" b="1" dirty="0"/>
              <a:t>What other future plans do you have?</a:t>
            </a:r>
          </a:p>
          <a:p>
            <a:r>
              <a:rPr lang="en-US" b="1" dirty="0"/>
              <a:t>How is your team sustainable?</a:t>
            </a:r>
          </a:p>
          <a:p>
            <a:endParaRPr lang="en-US" b="1" dirty="0"/>
          </a:p>
          <a:p>
            <a:r>
              <a:rPr lang="en-US" b="1" dirty="0"/>
              <a:t>If you have a business plan, this is the place for it too!</a:t>
            </a:r>
          </a:p>
        </p:txBody>
      </p:sp>
    </p:spTree>
    <p:extLst>
      <p:ext uri="{BB962C8B-B14F-4D97-AF65-F5344CB8AC3E}">
        <p14:creationId xmlns:p14="http://schemas.microsoft.com/office/powerpoint/2010/main" val="3461273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C37660B-6C34-83A7-2EA1-70BD00B0CAAD}"/>
              </a:ext>
            </a:extLst>
          </p:cNvPr>
          <p:cNvSpPr txBox="1"/>
          <p:nvPr/>
        </p:nvSpPr>
        <p:spPr>
          <a:xfrm>
            <a:off x="0" y="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P.13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E9F2C9-A1B4-7259-0DDD-8149B2ECAB0D}"/>
              </a:ext>
            </a:extLst>
          </p:cNvPr>
          <p:cNvSpPr txBox="1"/>
          <p:nvPr/>
        </p:nvSpPr>
        <p:spPr>
          <a:xfrm>
            <a:off x="841827" y="2365830"/>
            <a:ext cx="64008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Summary/Conclusion</a:t>
            </a:r>
          </a:p>
          <a:p>
            <a:endParaRPr lang="en-US" b="1" dirty="0"/>
          </a:p>
          <a:p>
            <a:r>
              <a:rPr lang="en-US" b="1" dirty="0"/>
              <a:t>How would you sum up your experience?</a:t>
            </a:r>
          </a:p>
          <a:p>
            <a:r>
              <a:rPr lang="en-US" b="1" dirty="0"/>
              <a:t>What do you want judges to remember.</a:t>
            </a:r>
          </a:p>
          <a:p>
            <a:endParaRPr lang="en-US" b="1" dirty="0"/>
          </a:p>
          <a:p>
            <a:r>
              <a:rPr lang="en-US" b="1" dirty="0"/>
              <a:t>Pictures are still good here too!</a:t>
            </a:r>
          </a:p>
        </p:txBody>
      </p:sp>
    </p:spTree>
    <p:extLst>
      <p:ext uri="{BB962C8B-B14F-4D97-AF65-F5344CB8AC3E}">
        <p14:creationId xmlns:p14="http://schemas.microsoft.com/office/powerpoint/2010/main" val="185051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1E81E1C-FF40-DAED-22A2-8D788151CCA8}"/>
              </a:ext>
            </a:extLst>
          </p:cNvPr>
          <p:cNvSpPr txBox="1"/>
          <p:nvPr/>
        </p:nvSpPr>
        <p:spPr>
          <a:xfrm>
            <a:off x="0" y="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P.14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23867E-FE58-DFA7-CED3-D4268C60EB91}"/>
              </a:ext>
            </a:extLst>
          </p:cNvPr>
          <p:cNvSpPr txBox="1"/>
          <p:nvPr/>
        </p:nvSpPr>
        <p:spPr>
          <a:xfrm>
            <a:off x="1828799" y="2481944"/>
            <a:ext cx="53408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Extra page</a:t>
            </a:r>
          </a:p>
          <a:p>
            <a:endParaRPr lang="en-US" b="1" dirty="0"/>
          </a:p>
          <a:p>
            <a:r>
              <a:rPr lang="en-US" b="1" dirty="0"/>
              <a:t>Use this page if you run out of space on another topic</a:t>
            </a:r>
          </a:p>
        </p:txBody>
      </p:sp>
    </p:spTree>
    <p:extLst>
      <p:ext uri="{BB962C8B-B14F-4D97-AF65-F5344CB8AC3E}">
        <p14:creationId xmlns:p14="http://schemas.microsoft.com/office/powerpoint/2010/main" val="25658726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8A1693B-33B5-F2AB-138C-178D06BCA4BC}"/>
              </a:ext>
            </a:extLst>
          </p:cNvPr>
          <p:cNvSpPr txBox="1"/>
          <p:nvPr/>
        </p:nvSpPr>
        <p:spPr>
          <a:xfrm>
            <a:off x="0" y="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P.15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5841B1-77FE-8409-5326-04788C6E6819}"/>
              </a:ext>
            </a:extLst>
          </p:cNvPr>
          <p:cNvSpPr txBox="1"/>
          <p:nvPr/>
        </p:nvSpPr>
        <p:spPr>
          <a:xfrm>
            <a:off x="1828799" y="2481944"/>
            <a:ext cx="53408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Extra page</a:t>
            </a:r>
          </a:p>
          <a:p>
            <a:endParaRPr lang="en-US" b="1" dirty="0"/>
          </a:p>
          <a:p>
            <a:r>
              <a:rPr lang="en-US" b="1" dirty="0"/>
              <a:t>Use this page if you run out of space on another topic</a:t>
            </a:r>
          </a:p>
        </p:txBody>
      </p:sp>
    </p:spTree>
    <p:extLst>
      <p:ext uri="{BB962C8B-B14F-4D97-AF65-F5344CB8AC3E}">
        <p14:creationId xmlns:p14="http://schemas.microsoft.com/office/powerpoint/2010/main" val="3945714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2759E63-990E-C73E-6F63-7DA0FE315610}"/>
              </a:ext>
            </a:extLst>
          </p:cNvPr>
          <p:cNvSpPr txBox="1"/>
          <p:nvPr/>
        </p:nvSpPr>
        <p:spPr>
          <a:xfrm>
            <a:off x="0" y="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P.1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AFC8B9-D148-25A1-1D3A-1E6D7730029B}"/>
              </a:ext>
            </a:extLst>
          </p:cNvPr>
          <p:cNvSpPr txBox="1"/>
          <p:nvPr/>
        </p:nvSpPr>
        <p:spPr>
          <a:xfrm>
            <a:off x="2278742" y="2481944"/>
            <a:ext cx="247035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Team introduction:</a:t>
            </a:r>
          </a:p>
          <a:p>
            <a:endParaRPr lang="en-US" b="1" dirty="0"/>
          </a:p>
          <a:p>
            <a:r>
              <a:rPr lang="en-US" b="1" dirty="0"/>
              <a:t>Members</a:t>
            </a:r>
          </a:p>
          <a:p>
            <a:r>
              <a:rPr lang="en-US" b="1" dirty="0"/>
              <a:t>Origin Story</a:t>
            </a:r>
          </a:p>
          <a:p>
            <a:r>
              <a:rPr lang="en-US" b="1" dirty="0"/>
              <a:t>Schools</a:t>
            </a:r>
          </a:p>
          <a:p>
            <a:r>
              <a:rPr lang="en-US" b="1" dirty="0"/>
              <a:t>Other interesting details</a:t>
            </a:r>
          </a:p>
        </p:txBody>
      </p:sp>
    </p:spTree>
    <p:extLst>
      <p:ext uri="{BB962C8B-B14F-4D97-AF65-F5344CB8AC3E}">
        <p14:creationId xmlns:p14="http://schemas.microsoft.com/office/powerpoint/2010/main" val="474864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68E2302-411E-94C1-B859-A88E8B692856}"/>
              </a:ext>
            </a:extLst>
          </p:cNvPr>
          <p:cNvSpPr txBox="1"/>
          <p:nvPr/>
        </p:nvSpPr>
        <p:spPr>
          <a:xfrm>
            <a:off x="0" y="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P.2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25B8EB-7C0F-1827-C4E3-F5F8DA5AA39D}"/>
              </a:ext>
            </a:extLst>
          </p:cNvPr>
          <p:cNvSpPr txBox="1"/>
          <p:nvPr/>
        </p:nvSpPr>
        <p:spPr>
          <a:xfrm>
            <a:off x="771405" y="2569030"/>
            <a:ext cx="622959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Team organization</a:t>
            </a:r>
          </a:p>
          <a:p>
            <a:endParaRPr lang="en-US" b="1" dirty="0"/>
          </a:p>
          <a:p>
            <a:r>
              <a:rPr lang="en-US" b="1" dirty="0"/>
              <a:t>Subgroups?</a:t>
            </a:r>
          </a:p>
          <a:p>
            <a:r>
              <a:rPr lang="en-US" b="1" dirty="0"/>
              <a:t>Responsibilities?</a:t>
            </a:r>
          </a:p>
          <a:p>
            <a:endParaRPr lang="en-US" b="1" dirty="0"/>
          </a:p>
          <a:p>
            <a:r>
              <a:rPr lang="en-US" b="1" dirty="0"/>
              <a:t>If you can use charts to show the structure that’s great!</a:t>
            </a:r>
          </a:p>
        </p:txBody>
      </p:sp>
    </p:spTree>
    <p:extLst>
      <p:ext uri="{BB962C8B-B14F-4D97-AF65-F5344CB8AC3E}">
        <p14:creationId xmlns:p14="http://schemas.microsoft.com/office/powerpoint/2010/main" val="1095435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5F934C-D487-5C18-FB52-8B0FBA79090A}"/>
              </a:ext>
            </a:extLst>
          </p:cNvPr>
          <p:cNvSpPr txBox="1"/>
          <p:nvPr/>
        </p:nvSpPr>
        <p:spPr>
          <a:xfrm>
            <a:off x="0" y="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P.3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53EF4D-20FC-2938-628E-AB89C9B76CE0}"/>
              </a:ext>
            </a:extLst>
          </p:cNvPr>
          <p:cNvSpPr txBox="1"/>
          <p:nvPr/>
        </p:nvSpPr>
        <p:spPr>
          <a:xfrm>
            <a:off x="798286" y="2322287"/>
            <a:ext cx="66765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Game Strategy</a:t>
            </a:r>
          </a:p>
          <a:p>
            <a:endParaRPr lang="en-US" b="1" dirty="0"/>
          </a:p>
          <a:p>
            <a:r>
              <a:rPr lang="en-US" b="1" dirty="0"/>
              <a:t>How do you plan to play the game?</a:t>
            </a:r>
          </a:p>
          <a:p>
            <a:r>
              <a:rPr lang="en-US" b="1" dirty="0"/>
              <a:t>How did you come up with that?</a:t>
            </a:r>
          </a:p>
          <a:p>
            <a:endParaRPr lang="en-US" b="1" dirty="0"/>
          </a:p>
          <a:p>
            <a:r>
              <a:rPr lang="en-US" b="1" dirty="0"/>
              <a:t>Remember to include pictures, drawings or diagrams for your strategy.  If you used math to come up with your scoring goals, include that too.</a:t>
            </a:r>
          </a:p>
        </p:txBody>
      </p:sp>
    </p:spTree>
    <p:extLst>
      <p:ext uri="{BB962C8B-B14F-4D97-AF65-F5344CB8AC3E}">
        <p14:creationId xmlns:p14="http://schemas.microsoft.com/office/powerpoint/2010/main" val="1198752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F18E7C-B2B2-56CA-7720-B7EED67D5DA9}"/>
              </a:ext>
            </a:extLst>
          </p:cNvPr>
          <p:cNvSpPr txBox="1"/>
          <p:nvPr/>
        </p:nvSpPr>
        <p:spPr>
          <a:xfrm>
            <a:off x="0" y="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P.4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60E16C-92F5-5C3A-8692-342EC9071B76}"/>
              </a:ext>
            </a:extLst>
          </p:cNvPr>
          <p:cNvSpPr txBox="1"/>
          <p:nvPr/>
        </p:nvSpPr>
        <p:spPr>
          <a:xfrm>
            <a:off x="696685" y="2220686"/>
            <a:ext cx="672011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Game strategy:</a:t>
            </a:r>
          </a:p>
          <a:p>
            <a:endParaRPr lang="en-US" b="1" dirty="0"/>
          </a:p>
          <a:p>
            <a:r>
              <a:rPr lang="en-US" b="1" dirty="0"/>
              <a:t>How does your robot match your game strategy?</a:t>
            </a:r>
          </a:p>
          <a:p>
            <a:r>
              <a:rPr lang="en-US" b="1" dirty="0"/>
              <a:t>Pictures and examples.</a:t>
            </a:r>
          </a:p>
          <a:p>
            <a:endParaRPr lang="en-US" b="1" dirty="0"/>
          </a:p>
          <a:p>
            <a:r>
              <a:rPr lang="en-US" b="1" dirty="0"/>
              <a:t>If you used CAD to design your robot or robot parts, here is a great place.  </a:t>
            </a:r>
          </a:p>
          <a:p>
            <a:r>
              <a:rPr lang="en-US" b="1" dirty="0"/>
              <a:t>A </a:t>
            </a:r>
            <a:r>
              <a:rPr lang="en-US" b="1" dirty="0" err="1"/>
              <a:t>lableled</a:t>
            </a:r>
            <a:r>
              <a:rPr lang="en-US" b="1" dirty="0"/>
              <a:t> picture of your robot showing how the design matches your gameplan (how form matches the intended function) that’s great too!</a:t>
            </a:r>
          </a:p>
        </p:txBody>
      </p:sp>
    </p:spTree>
    <p:extLst>
      <p:ext uri="{BB962C8B-B14F-4D97-AF65-F5344CB8AC3E}">
        <p14:creationId xmlns:p14="http://schemas.microsoft.com/office/powerpoint/2010/main" val="3148885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09A1C6-0D59-0D51-A6D2-41C2CF2D55E0}"/>
              </a:ext>
            </a:extLst>
          </p:cNvPr>
          <p:cNvSpPr txBox="1"/>
          <p:nvPr/>
        </p:nvSpPr>
        <p:spPr>
          <a:xfrm>
            <a:off x="0" y="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P.5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3FBBB7-5520-E2EB-5DF8-36A89AC3DC24}"/>
              </a:ext>
            </a:extLst>
          </p:cNvPr>
          <p:cNvSpPr txBox="1"/>
          <p:nvPr/>
        </p:nvSpPr>
        <p:spPr>
          <a:xfrm>
            <a:off x="740228" y="2409372"/>
            <a:ext cx="64153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Robot Design Strategy</a:t>
            </a:r>
          </a:p>
          <a:p>
            <a:endParaRPr lang="en-US" b="1" dirty="0"/>
          </a:p>
          <a:p>
            <a:r>
              <a:rPr lang="en-US" b="1" dirty="0"/>
              <a:t>How did you come up with your robot design?</a:t>
            </a:r>
          </a:p>
          <a:p>
            <a:r>
              <a:rPr lang="en-US" b="1" dirty="0"/>
              <a:t>Why is it good?</a:t>
            </a:r>
          </a:p>
          <a:p>
            <a:endParaRPr lang="en-US" b="1" dirty="0"/>
          </a:p>
          <a:p>
            <a:r>
              <a:rPr lang="en-US" b="1" dirty="0"/>
              <a:t>Aside from how you plan to play the game, what makes your robot good, or unique?</a:t>
            </a:r>
          </a:p>
          <a:p>
            <a:r>
              <a:rPr lang="en-US" b="1" dirty="0"/>
              <a:t>How did you discover or invent these parts?</a:t>
            </a:r>
          </a:p>
        </p:txBody>
      </p:sp>
    </p:spTree>
    <p:extLst>
      <p:ext uri="{BB962C8B-B14F-4D97-AF65-F5344CB8AC3E}">
        <p14:creationId xmlns:p14="http://schemas.microsoft.com/office/powerpoint/2010/main" val="4198109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04782F2-7A9D-2FBD-904C-69F2BFCF85EA}"/>
              </a:ext>
            </a:extLst>
          </p:cNvPr>
          <p:cNvSpPr txBox="1"/>
          <p:nvPr/>
        </p:nvSpPr>
        <p:spPr>
          <a:xfrm>
            <a:off x="0" y="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P.6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CE8348-4639-C958-435C-367160963B11}"/>
              </a:ext>
            </a:extLst>
          </p:cNvPr>
          <p:cNvSpPr txBox="1"/>
          <p:nvPr/>
        </p:nvSpPr>
        <p:spPr>
          <a:xfrm>
            <a:off x="783770" y="2380344"/>
            <a:ext cx="60089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Robot Design Strategy</a:t>
            </a:r>
          </a:p>
          <a:p>
            <a:endParaRPr lang="en-US" b="1" dirty="0"/>
          </a:p>
          <a:p>
            <a:r>
              <a:rPr lang="en-US" b="1" dirty="0"/>
              <a:t>How has your robot design changed over time?</a:t>
            </a:r>
          </a:p>
          <a:p>
            <a:endParaRPr lang="en-US" b="1" dirty="0"/>
          </a:p>
          <a:p>
            <a:r>
              <a:rPr lang="en-US" b="1" dirty="0"/>
              <a:t>Pictures of different versions of your robot or of the changes you made would be great!  </a:t>
            </a:r>
            <a:br>
              <a:rPr lang="en-US" b="1" dirty="0"/>
            </a:br>
            <a:r>
              <a:rPr lang="en-US" b="1" dirty="0"/>
              <a:t>Why did you make these changes?</a:t>
            </a:r>
          </a:p>
        </p:txBody>
      </p:sp>
    </p:spTree>
    <p:extLst>
      <p:ext uri="{BB962C8B-B14F-4D97-AF65-F5344CB8AC3E}">
        <p14:creationId xmlns:p14="http://schemas.microsoft.com/office/powerpoint/2010/main" val="2230943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6FD5F1A-85DE-FDB2-0D8B-7FAA05E526E6}"/>
              </a:ext>
            </a:extLst>
          </p:cNvPr>
          <p:cNvSpPr txBox="1"/>
          <p:nvPr/>
        </p:nvSpPr>
        <p:spPr>
          <a:xfrm>
            <a:off x="0" y="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P.7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BF4E2E-5F8C-6656-33DB-59B9B095C4BC}"/>
              </a:ext>
            </a:extLst>
          </p:cNvPr>
          <p:cNvSpPr txBox="1"/>
          <p:nvPr/>
        </p:nvSpPr>
        <p:spPr>
          <a:xfrm>
            <a:off x="885371" y="2002973"/>
            <a:ext cx="64733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Coding</a:t>
            </a:r>
          </a:p>
          <a:p>
            <a:endParaRPr lang="en-US" b="1" dirty="0"/>
          </a:p>
          <a:p>
            <a:r>
              <a:rPr lang="en-US" b="1" dirty="0"/>
              <a:t>Autonomous:</a:t>
            </a:r>
          </a:p>
          <a:p>
            <a:r>
              <a:rPr lang="en-US" b="1" dirty="0"/>
              <a:t>What was your autonomous plan?</a:t>
            </a:r>
          </a:p>
          <a:p>
            <a:r>
              <a:rPr lang="en-US" b="1" dirty="0"/>
              <a:t>How did you achieve that plan?</a:t>
            </a:r>
          </a:p>
          <a:p>
            <a:endParaRPr lang="en-US" b="1" dirty="0"/>
          </a:p>
          <a:p>
            <a:r>
              <a:rPr lang="en-US" b="1" dirty="0"/>
              <a:t>If possible, use the field pictures from the game manual and draw your autonomous route or plan so judges can see what you mean.</a:t>
            </a:r>
          </a:p>
        </p:txBody>
      </p:sp>
    </p:spTree>
    <p:extLst>
      <p:ext uri="{BB962C8B-B14F-4D97-AF65-F5344CB8AC3E}">
        <p14:creationId xmlns:p14="http://schemas.microsoft.com/office/powerpoint/2010/main" val="581752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C053209-65BB-CCA4-D2BE-A45DA82A25B2}"/>
              </a:ext>
            </a:extLst>
          </p:cNvPr>
          <p:cNvSpPr txBox="1"/>
          <p:nvPr/>
        </p:nvSpPr>
        <p:spPr>
          <a:xfrm>
            <a:off x="0" y="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P.8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59EEF1-987C-8E9F-2DD0-4A0FF99DCEAA}"/>
              </a:ext>
            </a:extLst>
          </p:cNvPr>
          <p:cNvSpPr txBox="1"/>
          <p:nvPr/>
        </p:nvSpPr>
        <p:spPr>
          <a:xfrm>
            <a:off x="899885" y="2278744"/>
            <a:ext cx="68725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Coding:  </a:t>
            </a:r>
            <a:r>
              <a:rPr lang="en-US" b="1" dirty="0" err="1"/>
              <a:t>Teleop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How does your coding help your driver?</a:t>
            </a:r>
          </a:p>
          <a:p>
            <a:endParaRPr lang="en-US" b="1" dirty="0"/>
          </a:p>
          <a:p>
            <a:r>
              <a:rPr lang="en-US" b="1" dirty="0"/>
              <a:t>Did you code things to make the driver’s life easier?  </a:t>
            </a:r>
          </a:p>
          <a:p>
            <a:r>
              <a:rPr lang="en-US" b="1" dirty="0"/>
              <a:t>Why did you choose the buttons you chose?</a:t>
            </a:r>
          </a:p>
          <a:p>
            <a:r>
              <a:rPr lang="en-US" b="1" dirty="0"/>
              <a:t>What are other challenges or ways you might improve the driver’s experience?</a:t>
            </a:r>
          </a:p>
        </p:txBody>
      </p:sp>
    </p:spTree>
    <p:extLst>
      <p:ext uri="{BB962C8B-B14F-4D97-AF65-F5344CB8AC3E}">
        <p14:creationId xmlns:p14="http://schemas.microsoft.com/office/powerpoint/2010/main" val="296213817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1338</TotalTime>
  <Words>504</Words>
  <Application>Microsoft Office PowerPoint</Application>
  <PresentationFormat>Custom</PresentationFormat>
  <Paragraphs>105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Aleks Skibicki</dc:creator>
  <cp:lastModifiedBy>Aleks Skibicki</cp:lastModifiedBy>
  <cp:revision>5</cp:revision>
  <cp:lastPrinted>2022-12-31T23:21:36Z</cp:lastPrinted>
  <dcterms:created xsi:type="dcterms:W3CDTF">2022-12-31T23:21:09Z</dcterms:created>
  <dcterms:modified xsi:type="dcterms:W3CDTF">2024-01-17T08:10:33Z</dcterms:modified>
</cp:coreProperties>
</file>